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CC4D-01D8-498D-8462-B1E46E19A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C635C-0C1E-4935-849B-83849FC96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69C1-274C-4232-82AB-D2DD407B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9DAA-B84F-4000-A2F9-82A5208C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0A8F-1BD9-4C53-98D8-06D0086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6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3230-7DF5-43A0-830A-9DCCCD84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B7378-755E-4004-BC1B-FE497385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8EBF9-B09D-4722-BEAF-69BEAD5E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77C72-3979-432F-B701-C324A1DC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A5255-6D6C-4B29-B1CE-3D38495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8323-9AAD-4FC7-BBBD-782F704BF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64D8F-9504-4094-A7D3-FB41E695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D98F7-0C5B-4702-96FF-910C695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F0E6C-0142-4F76-8577-3CDFF40F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AA426-A768-42B6-928D-096B3BD4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D6B6-5BF0-4B79-8406-CB1CFACF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A5A1-A520-4127-B02D-23588CC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2BAA1-0DCD-4D02-9629-CA28A639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94403-B163-4991-BFFB-B3EAFA07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48DED-C524-4FA2-8F90-9ECEE6EA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4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6479-474D-4DE8-8E45-B93676AB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665A-F25E-47EF-9281-B03F93811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3E8AE-B1F9-4DBE-946C-1842A53A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83F24-61B8-4B95-9368-6BCE7497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79B6E-9D10-4F9B-A2B6-F6CAEA74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2AB5-A97D-48BA-9C75-3E63421A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36FAA-0FCF-465E-985B-EB36DC063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B08E4-9099-4554-8465-FDC03AC15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1CEE9-1968-4F2C-BC75-5D85CC1F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01633-23CF-4009-A514-4FC04AC2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ACC88-D523-4FD7-9F3E-9B97E465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0ADA-0944-41DA-800A-6DCD5402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F0233-2937-4A96-9098-2855D998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4BFE-BDF3-4C5B-A4F0-E70ABF8B0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56555-7F22-4556-AA53-B934A439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E0088-B28E-48F7-B895-27EDB4E2A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59D7D-4762-43B2-A3DE-4AD07B24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8B747-7452-45FA-A4BE-86845312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359AA-7E70-45E1-8BB7-DA036B9C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DBF4-EB44-47C7-BBCC-F9CFA253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60925-47EE-41A3-97B1-8D8661BC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75820-BB18-4DB5-BD03-4AFBA256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F8ADD-6F92-4480-B874-9FD80CDA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5438B-51DC-4DB3-B8F6-72B7A903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729A9-70A6-4757-B609-F8856815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67D6-D451-4C69-B67E-997A0F9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056F-0BCE-4F51-8EA2-8E785E73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9CED-90DE-43E8-8CAD-BE9A042C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A4C82-BB09-49CC-8983-B6FF3FEC8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D1F02-A3EA-4C57-BA3A-6CEB4D8D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F323C-D52A-409F-A70A-81D6E68A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9575B-69D6-4F03-87B5-904EFD51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C10B-E642-4543-A11F-C02E5358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26CB6-0C39-42C5-8E70-9929AE87B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CAA6E-908B-4BB5-BC7A-E2CAFDD72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12BF0-158B-496B-B267-4B30D64D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AA6CA-E8C4-4DD1-8722-88E3C3A3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8A57F-38FB-417B-8A4A-FBB284D6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1DB67-92FD-42F5-AE3E-02519B69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7099-D050-45E4-BEA9-DBECAA395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A76DA-F94A-4816-9D8B-81E11B181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B92A-826D-4F0B-B24C-FE5C571D7B9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1A4D-949C-47A9-9FE2-981173FDB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95F6-6EB0-42BE-92DE-6031FA4C8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64106-CF59-4B4C-AE0C-2AD966D3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7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0F85-658A-4F38-8A57-477FF9E5A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50BDB-6EE2-4A3A-9137-D5B92F1A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SHALOMSHAN SELVAKUMAR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A499F-2B70-4436-8652-E89FE1E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0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34803-9F67-4EA0-B9A4-750D5E854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)">
            <a:extLst>
              <a:ext uri="{FF2B5EF4-FFF2-40B4-BE49-F238E27FC236}">
                <a16:creationId xmlns:a16="http://schemas.microsoft.com/office/drawing/2014/main" id="{4DBA4744-0EF1-424A-9B3A-CF7CDD5E9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)">
            <a:extLst>
              <a:ext uri="{FF2B5EF4-FFF2-40B4-BE49-F238E27FC236}">
                <a16:creationId xmlns:a16="http://schemas.microsoft.com/office/drawing/2014/main" id="{12998C98-F87B-4E41-B9C1-322577270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)">
            <a:extLst>
              <a:ext uri="{FF2B5EF4-FFF2-40B4-BE49-F238E27FC236}">
                <a16:creationId xmlns:a16="http://schemas.microsoft.com/office/drawing/2014/main" id="{E09A8F4A-7165-4E33-8114-8B88190F3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59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)">
            <a:extLst>
              <a:ext uri="{FF2B5EF4-FFF2-40B4-BE49-F238E27FC236}">
                <a16:creationId xmlns:a16="http://schemas.microsoft.com/office/drawing/2014/main" id="{48D3BD28-27EF-46B2-B023-975569BE4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)">
            <a:extLst>
              <a:ext uri="{FF2B5EF4-FFF2-40B4-BE49-F238E27FC236}">
                <a16:creationId xmlns:a16="http://schemas.microsoft.com/office/drawing/2014/main" id="{112DB808-5F38-4CAE-9552-CABF042C39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0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4)">
            <a:extLst>
              <a:ext uri="{FF2B5EF4-FFF2-40B4-BE49-F238E27FC236}">
                <a16:creationId xmlns:a16="http://schemas.microsoft.com/office/drawing/2014/main" id="{8279BEB3-F981-4C9A-AC38-69ADAB317A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6)">
            <a:extLst>
              <a:ext uri="{FF2B5EF4-FFF2-40B4-BE49-F238E27FC236}">
                <a16:creationId xmlns:a16="http://schemas.microsoft.com/office/drawing/2014/main" id="{67EA405A-FF4B-4B68-9184-40DA7E4E3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7)">
            <a:extLst>
              <a:ext uri="{FF2B5EF4-FFF2-40B4-BE49-F238E27FC236}">
                <a16:creationId xmlns:a16="http://schemas.microsoft.com/office/drawing/2014/main" id="{6FC782C2-5769-430A-8115-4F45E38B5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SHALOMSHAN SELVAKUMAR</dc:creator>
  <cp:lastModifiedBy>SHALOMSHAN SELVAKUMAR</cp:lastModifiedBy>
  <cp:revision>1</cp:revision>
  <dcterms:created xsi:type="dcterms:W3CDTF">2022-11-12T13:56:48Z</dcterms:created>
  <dcterms:modified xsi:type="dcterms:W3CDTF">2022-11-12T13:57:41Z</dcterms:modified>
</cp:coreProperties>
</file>